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864" y="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26E00-5FD3-43C6-816D-C8689DF59408}" type="datetimeFigureOut">
              <a:rPr kumimoji="1" lang="ja-JP" altLang="en-US" smtClean="0"/>
              <a:t>2017/5/17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CFC2A-708E-4AD1-B272-F0AFF937A3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7716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26E00-5FD3-43C6-816D-C8689DF59408}" type="datetimeFigureOut">
              <a:rPr kumimoji="1" lang="ja-JP" altLang="en-US" smtClean="0"/>
              <a:t>2017/5/17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CFC2A-708E-4AD1-B272-F0AFF937A3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4279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26E00-5FD3-43C6-816D-C8689DF59408}" type="datetimeFigureOut">
              <a:rPr kumimoji="1" lang="ja-JP" altLang="en-US" smtClean="0"/>
              <a:t>2017/5/17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CFC2A-708E-4AD1-B272-F0AFF937A3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59744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26E00-5FD3-43C6-816D-C8689DF59408}" type="datetimeFigureOut">
              <a:rPr kumimoji="1" lang="ja-JP" altLang="en-US" smtClean="0"/>
              <a:t>2017/5/17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CFC2A-708E-4AD1-B272-F0AFF937A3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652942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26E00-5FD3-43C6-816D-C8689DF59408}" type="datetimeFigureOut">
              <a:rPr kumimoji="1" lang="ja-JP" altLang="en-US" smtClean="0"/>
              <a:t>2017/5/17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CFC2A-708E-4AD1-B272-F0AFF937A3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7057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26E00-5FD3-43C6-816D-C8689DF59408}" type="datetimeFigureOut">
              <a:rPr kumimoji="1" lang="ja-JP" altLang="en-US" smtClean="0"/>
              <a:t>2017/5/17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CFC2A-708E-4AD1-B272-F0AFF937A3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49862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26E00-5FD3-43C6-816D-C8689DF59408}" type="datetimeFigureOut">
              <a:rPr kumimoji="1" lang="ja-JP" altLang="en-US" smtClean="0"/>
              <a:t>2017/5/17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CFC2A-708E-4AD1-B272-F0AFF937A3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926473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26E00-5FD3-43C6-816D-C8689DF59408}" type="datetimeFigureOut">
              <a:rPr kumimoji="1" lang="ja-JP" altLang="en-US" smtClean="0"/>
              <a:t>2017/5/17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CFC2A-708E-4AD1-B272-F0AFF937A3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72492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26E00-5FD3-43C6-816D-C8689DF59408}" type="datetimeFigureOut">
              <a:rPr kumimoji="1" lang="ja-JP" altLang="en-US" smtClean="0"/>
              <a:t>2017/5/17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CFC2A-708E-4AD1-B272-F0AFF937A3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46360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26E00-5FD3-43C6-816D-C8689DF59408}" type="datetimeFigureOut">
              <a:rPr kumimoji="1" lang="ja-JP" altLang="en-US" smtClean="0"/>
              <a:t>2017/5/17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CFC2A-708E-4AD1-B272-F0AFF937A3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7255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26E00-5FD3-43C6-816D-C8689DF59408}" type="datetimeFigureOut">
              <a:rPr kumimoji="1" lang="ja-JP" altLang="en-US" smtClean="0"/>
              <a:t>2017/5/17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CFC2A-708E-4AD1-B272-F0AFF937A3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0759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426E00-5FD3-43C6-816D-C8689DF59408}" type="datetimeFigureOut">
              <a:rPr kumimoji="1" lang="ja-JP" altLang="en-US" smtClean="0"/>
              <a:t>2017/5/17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0CFC2A-708E-4AD1-B272-F0AFF937A3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239481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テキスト ボックス 8"/>
          <p:cNvSpPr txBox="1"/>
          <p:nvPr/>
        </p:nvSpPr>
        <p:spPr>
          <a:xfrm>
            <a:off x="4283968" y="3790073"/>
            <a:ext cx="69762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1.0</a:t>
            </a:r>
            <a:endParaRPr kumimoji="1" lang="ja-JP" alt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" name="直線コネクタ 2"/>
          <p:cNvCxnSpPr/>
          <p:nvPr/>
        </p:nvCxnSpPr>
        <p:spPr>
          <a:xfrm>
            <a:off x="3089642" y="4145324"/>
            <a:ext cx="72008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線コネクタ 29"/>
          <p:cNvCxnSpPr/>
          <p:nvPr/>
        </p:nvCxnSpPr>
        <p:spPr>
          <a:xfrm>
            <a:off x="2585586" y="3429600"/>
            <a:ext cx="1224136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線コネクタ 30"/>
          <p:cNvCxnSpPr/>
          <p:nvPr/>
        </p:nvCxnSpPr>
        <p:spPr>
          <a:xfrm flipV="1">
            <a:off x="2081530" y="2705164"/>
            <a:ext cx="1728192" cy="4356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直線コネクタ 31"/>
          <p:cNvCxnSpPr/>
          <p:nvPr/>
        </p:nvCxnSpPr>
        <p:spPr>
          <a:xfrm>
            <a:off x="1577474" y="1989440"/>
            <a:ext cx="2232248" cy="43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直線矢印コネクタ 38"/>
          <p:cNvCxnSpPr/>
          <p:nvPr/>
        </p:nvCxnSpPr>
        <p:spPr>
          <a:xfrm>
            <a:off x="3131840" y="4144724"/>
            <a:ext cx="0" cy="58042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直線矢印コネクタ 40"/>
          <p:cNvCxnSpPr/>
          <p:nvPr/>
        </p:nvCxnSpPr>
        <p:spPr>
          <a:xfrm>
            <a:off x="2627784" y="3429000"/>
            <a:ext cx="0" cy="1296144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直線矢印コネクタ 42"/>
          <p:cNvCxnSpPr/>
          <p:nvPr/>
        </p:nvCxnSpPr>
        <p:spPr>
          <a:xfrm>
            <a:off x="2123728" y="2708920"/>
            <a:ext cx="0" cy="2016224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直線矢印コネクタ 44"/>
          <p:cNvCxnSpPr/>
          <p:nvPr/>
        </p:nvCxnSpPr>
        <p:spPr>
          <a:xfrm>
            <a:off x="1547664" y="1988840"/>
            <a:ext cx="0" cy="2736304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テキスト ボックス 51"/>
          <p:cNvSpPr txBox="1"/>
          <p:nvPr/>
        </p:nvSpPr>
        <p:spPr>
          <a:xfrm>
            <a:off x="1382549" y="4869159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kumimoji="1" lang="ja-JP" alt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3" name="テキスト ボックス 52"/>
          <p:cNvSpPr txBox="1"/>
          <p:nvPr/>
        </p:nvSpPr>
        <p:spPr>
          <a:xfrm>
            <a:off x="2498673" y="4869159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kumimoji="1" lang="ja-JP" alt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4" name="テキスト ボックス 53"/>
          <p:cNvSpPr txBox="1"/>
          <p:nvPr/>
        </p:nvSpPr>
        <p:spPr>
          <a:xfrm>
            <a:off x="1979712" y="4869159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endParaRPr kumimoji="1" lang="ja-JP" alt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5" name="テキスト ボックス 54"/>
          <p:cNvSpPr txBox="1"/>
          <p:nvPr/>
        </p:nvSpPr>
        <p:spPr>
          <a:xfrm>
            <a:off x="3002729" y="4869159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kumimoji="1" lang="ja-JP" alt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4283968" y="3068960"/>
            <a:ext cx="69762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1.5</a:t>
            </a:r>
            <a:endParaRPr kumimoji="1" lang="ja-JP" alt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4283968" y="2348880"/>
            <a:ext cx="90281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0.75</a:t>
            </a:r>
            <a:endParaRPr kumimoji="1" lang="ja-JP" alt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4283968" y="1628800"/>
            <a:ext cx="110799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1.375</a:t>
            </a:r>
            <a:endParaRPr kumimoji="1" lang="ja-JP" alt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9" name="テキスト ボックス 48"/>
          <p:cNvSpPr txBox="1"/>
          <p:nvPr/>
        </p:nvSpPr>
        <p:spPr>
          <a:xfrm>
            <a:off x="4283968" y="980728"/>
            <a:ext cx="131318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0.6875</a:t>
            </a:r>
            <a:endParaRPr kumimoji="1" lang="ja-JP" alt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0" name="直線コネクタ 49"/>
          <p:cNvCxnSpPr/>
          <p:nvPr/>
        </p:nvCxnSpPr>
        <p:spPr>
          <a:xfrm>
            <a:off x="4716016" y="2204864"/>
            <a:ext cx="675948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直線コネクタ 56"/>
          <p:cNvCxnSpPr/>
          <p:nvPr/>
        </p:nvCxnSpPr>
        <p:spPr>
          <a:xfrm>
            <a:off x="4716016" y="2924944"/>
            <a:ext cx="470763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直線コネクタ 58"/>
          <p:cNvCxnSpPr/>
          <p:nvPr/>
        </p:nvCxnSpPr>
        <p:spPr>
          <a:xfrm>
            <a:off x="4716016" y="3573016"/>
            <a:ext cx="265579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左カーブ矢印 60"/>
          <p:cNvSpPr/>
          <p:nvPr/>
        </p:nvSpPr>
        <p:spPr>
          <a:xfrm>
            <a:off x="5796136" y="1196752"/>
            <a:ext cx="216024" cy="648672"/>
          </a:xfrm>
          <a:prstGeom prst="curvedLeftArrow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63" name="テキスト ボックス 62"/>
          <p:cNvSpPr txBox="1"/>
          <p:nvPr/>
        </p:nvSpPr>
        <p:spPr>
          <a:xfrm>
            <a:off x="6084168" y="1197352"/>
            <a:ext cx="80021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×2</a:t>
            </a:r>
            <a:endParaRPr kumimoji="1" lang="ja-JP" alt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左カーブ矢印 23"/>
          <p:cNvSpPr/>
          <p:nvPr/>
        </p:nvSpPr>
        <p:spPr>
          <a:xfrm>
            <a:off x="5796136" y="1989440"/>
            <a:ext cx="216024" cy="648672"/>
          </a:xfrm>
          <a:prstGeom prst="curvedLeftArrow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6084168" y="1990040"/>
            <a:ext cx="80021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×2</a:t>
            </a:r>
            <a:endParaRPr kumimoji="1" lang="ja-JP" alt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左カーブ矢印 25"/>
          <p:cNvSpPr/>
          <p:nvPr/>
        </p:nvSpPr>
        <p:spPr>
          <a:xfrm>
            <a:off x="5796136" y="2780928"/>
            <a:ext cx="216024" cy="648672"/>
          </a:xfrm>
          <a:prstGeom prst="curvedLeftArrow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6084168" y="2781528"/>
            <a:ext cx="80021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×2</a:t>
            </a:r>
            <a:endParaRPr kumimoji="1" lang="ja-JP" alt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左カーブ矢印 27"/>
          <p:cNvSpPr/>
          <p:nvPr/>
        </p:nvSpPr>
        <p:spPr>
          <a:xfrm>
            <a:off x="5796136" y="3501608"/>
            <a:ext cx="216024" cy="648672"/>
          </a:xfrm>
          <a:prstGeom prst="curvedLeftArrow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6084168" y="3502208"/>
            <a:ext cx="80021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×2</a:t>
            </a:r>
            <a:endParaRPr kumimoji="1" lang="ja-JP" alt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9954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</TotalTime>
  <Words>17</Words>
  <Application>Microsoft Office PowerPoint</Application>
  <PresentationFormat>画面に合わせる (4:3)</PresentationFormat>
  <Paragraphs>13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Arial</vt:lpstr>
      <vt:lpstr>Calibri</vt:lpstr>
      <vt:lpstr>Times New Roman</vt:lpstr>
      <vt:lpstr>Office ​​テーマ</vt:lpstr>
      <vt:lpstr>PowerPoint プレゼンテーション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ryuichi</dc:creator>
  <cp:lastModifiedBy>lcs-r</cp:lastModifiedBy>
  <cp:revision>18</cp:revision>
  <dcterms:created xsi:type="dcterms:W3CDTF">2016-11-26T07:24:13Z</dcterms:created>
  <dcterms:modified xsi:type="dcterms:W3CDTF">2017-05-17T05:42:01Z</dcterms:modified>
</cp:coreProperties>
</file>