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2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20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92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89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17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3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8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7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31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36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5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15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7D412-08AE-401D-B953-2EE2A6585048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ACD4-A323-4C1B-8766-27B99FFC41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06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84223" y="28481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円弧 4"/>
          <p:cNvSpPr/>
          <p:nvPr/>
        </p:nvSpPr>
        <p:spPr>
          <a:xfrm>
            <a:off x="1334124" y="254837"/>
            <a:ext cx="299811" cy="659568"/>
          </a:xfrm>
          <a:prstGeom prst="arc">
            <a:avLst>
              <a:gd name="adj1" fmla="val 16200000"/>
              <a:gd name="adj2" fmla="val 560198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484029" y="929394"/>
            <a:ext cx="1259174" cy="149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816309" y="2873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56743" y="11717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円弧 10"/>
          <p:cNvSpPr/>
          <p:nvPr/>
        </p:nvSpPr>
        <p:spPr>
          <a:xfrm>
            <a:off x="1306644" y="1141756"/>
            <a:ext cx="299811" cy="659568"/>
          </a:xfrm>
          <a:prstGeom prst="arc">
            <a:avLst>
              <a:gd name="adj1" fmla="val 16200000"/>
              <a:gd name="adj2" fmla="val 560198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1456549" y="1816313"/>
            <a:ext cx="1259174" cy="149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788829" y="117423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53203" y="110545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…</a:t>
            </a:r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59243" y="207364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円弧 15"/>
          <p:cNvSpPr/>
          <p:nvPr/>
        </p:nvSpPr>
        <p:spPr>
          <a:xfrm>
            <a:off x="1309144" y="2043662"/>
            <a:ext cx="299811" cy="659568"/>
          </a:xfrm>
          <a:prstGeom prst="arc">
            <a:avLst>
              <a:gd name="adj1" fmla="val 16200000"/>
              <a:gd name="adj2" fmla="val 560198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1459049" y="2718219"/>
            <a:ext cx="1259174" cy="149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983699" y="208105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53203" y="200735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…</a:t>
            </a: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61743" y="293057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円弧 20"/>
          <p:cNvSpPr/>
          <p:nvPr/>
        </p:nvSpPr>
        <p:spPr>
          <a:xfrm>
            <a:off x="1311644" y="2900599"/>
            <a:ext cx="299811" cy="659568"/>
          </a:xfrm>
          <a:prstGeom prst="arc">
            <a:avLst>
              <a:gd name="adj1" fmla="val 16200000"/>
              <a:gd name="adj2" fmla="val 560198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1461549" y="3575156"/>
            <a:ext cx="1259174" cy="149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986199" y="29379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53203" y="2864295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…</a:t>
            </a:r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64243" y="378751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円弧 25"/>
          <p:cNvSpPr/>
          <p:nvPr/>
        </p:nvSpPr>
        <p:spPr>
          <a:xfrm>
            <a:off x="1314144" y="3757537"/>
            <a:ext cx="299811" cy="659568"/>
          </a:xfrm>
          <a:prstGeom prst="arc">
            <a:avLst>
              <a:gd name="adj1" fmla="val 16200000"/>
              <a:gd name="adj2" fmla="val 560198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1464049" y="4432094"/>
            <a:ext cx="1259174" cy="149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988699" y="37949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53203" y="3721233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…</a:t>
            </a: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91199" y="469684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53203" y="462314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…</a:t>
            </a: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4077325" y="4901784"/>
            <a:ext cx="68080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4077325" y="4049842"/>
            <a:ext cx="13616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4077325" y="3167921"/>
            <a:ext cx="197370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4077325" y="2315982"/>
            <a:ext cx="264575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4077325" y="1404083"/>
            <a:ext cx="3356041" cy="111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4796854" y="4901784"/>
            <a:ext cx="0" cy="5846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5438930" y="4052423"/>
            <a:ext cx="0" cy="143397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6051027" y="3189163"/>
            <a:ext cx="14989" cy="22972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6723084" y="2299745"/>
            <a:ext cx="3241" cy="31866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7433366" y="1385428"/>
            <a:ext cx="4997" cy="40859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618546" y="550888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250626" y="551138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837738" y="551388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249305" y="551638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532277" y="551888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9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lcs-r</dc:creator>
  <cp:lastModifiedBy>lcs-r</cp:lastModifiedBy>
  <cp:revision>7</cp:revision>
  <dcterms:created xsi:type="dcterms:W3CDTF">2017-05-15T05:47:38Z</dcterms:created>
  <dcterms:modified xsi:type="dcterms:W3CDTF">2017-05-15T06:31:57Z</dcterms:modified>
</cp:coreProperties>
</file>